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61" r:id="rId2"/>
    <p:sldId id="256" r:id="rId3"/>
    <p:sldId id="257" r:id="rId4"/>
    <p:sldId id="258" r:id="rId5"/>
    <p:sldId id="280" r:id="rId6"/>
    <p:sldId id="267" r:id="rId7"/>
    <p:sldId id="268" r:id="rId8"/>
    <p:sldId id="265" r:id="rId9"/>
    <p:sldId id="284" r:id="rId10"/>
    <p:sldId id="276" r:id="rId11"/>
    <p:sldId id="277" r:id="rId12"/>
    <p:sldId id="283" r:id="rId13"/>
    <p:sldId id="281" r:id="rId14"/>
    <p:sldId id="282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66FF"/>
    <a:srgbClr val="CCFFFF"/>
    <a:srgbClr val="6DFF7B"/>
    <a:srgbClr val="99FF66"/>
    <a:srgbClr val="CCFFCC"/>
    <a:srgbClr val="FF00FF"/>
    <a:srgbClr val="FF66FF"/>
    <a:srgbClr val="FFFF99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08" autoAdjust="0"/>
    <p:restoredTop sz="94631" autoAdjust="0"/>
  </p:normalViewPr>
  <p:slideViewPr>
    <p:cSldViewPr>
      <p:cViewPr>
        <p:scale>
          <a:sx n="80" d="100"/>
          <a:sy n="80" d="100"/>
        </p:scale>
        <p:origin x="-19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B49D9-81CC-4320-BFAB-F9A210BD29B3}" type="datetimeFigureOut">
              <a:rPr lang="ru-RU" smtClean="0"/>
              <a:pPr/>
              <a:t>16.02.2010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23873-7F66-47FD-A14A-C93820D4F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23873-7F66-47FD-A14A-C93820D4FF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C719-A723-4527-9E30-362C44B6C018}" type="datetimeFigureOut">
              <a:rPr lang="ru-RU" smtClean="0"/>
              <a:pPr/>
              <a:t>16.02.2010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A1B0-DED9-42A5-AB90-0EB6C7E62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C719-A723-4527-9E30-362C44B6C018}" type="datetimeFigureOut">
              <a:rPr lang="ru-RU" smtClean="0"/>
              <a:pPr/>
              <a:t>16.02.2010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A1B0-DED9-42A5-AB90-0EB6C7E62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C719-A723-4527-9E30-362C44B6C018}" type="datetimeFigureOut">
              <a:rPr lang="ru-RU" smtClean="0"/>
              <a:pPr/>
              <a:t>16.02.2010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A1B0-DED9-42A5-AB90-0EB6C7E62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C719-A723-4527-9E30-362C44B6C018}" type="datetimeFigureOut">
              <a:rPr lang="ru-RU" smtClean="0"/>
              <a:pPr/>
              <a:t>16.02.2010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A1B0-DED9-42A5-AB90-0EB6C7E62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C719-A723-4527-9E30-362C44B6C018}" type="datetimeFigureOut">
              <a:rPr lang="ru-RU" smtClean="0"/>
              <a:pPr/>
              <a:t>16.02.2010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A1B0-DED9-42A5-AB90-0EB6C7E62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C719-A723-4527-9E30-362C44B6C018}" type="datetimeFigureOut">
              <a:rPr lang="ru-RU" smtClean="0"/>
              <a:pPr/>
              <a:t>16.02.2010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A1B0-DED9-42A5-AB90-0EB6C7E62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C719-A723-4527-9E30-362C44B6C018}" type="datetimeFigureOut">
              <a:rPr lang="ru-RU" smtClean="0"/>
              <a:pPr/>
              <a:t>16.02.2010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A1B0-DED9-42A5-AB90-0EB6C7E62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C719-A723-4527-9E30-362C44B6C018}" type="datetimeFigureOut">
              <a:rPr lang="ru-RU" smtClean="0"/>
              <a:pPr/>
              <a:t>16.02.2010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A1B0-DED9-42A5-AB90-0EB6C7E62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C719-A723-4527-9E30-362C44B6C018}" type="datetimeFigureOut">
              <a:rPr lang="ru-RU" smtClean="0"/>
              <a:pPr/>
              <a:t>16.02.2010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A1B0-DED9-42A5-AB90-0EB6C7E62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C719-A723-4527-9E30-362C44B6C018}" type="datetimeFigureOut">
              <a:rPr lang="ru-RU" smtClean="0"/>
              <a:pPr/>
              <a:t>16.02.2010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A1B0-DED9-42A5-AB90-0EB6C7E62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C719-A723-4527-9E30-362C44B6C018}" type="datetimeFigureOut">
              <a:rPr lang="ru-RU" smtClean="0"/>
              <a:pPr/>
              <a:t>16.02.2010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A1B0-DED9-42A5-AB90-0EB6C7E62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C719-A723-4527-9E30-362C44B6C018}" type="datetimeFigureOut">
              <a:rPr lang="ru-RU" smtClean="0"/>
              <a:pPr/>
              <a:t>16.02.2010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A1B0-DED9-42A5-AB90-0EB6C7E62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286808" cy="2928958"/>
          </a:xfrm>
        </p:spPr>
        <p:txBody>
          <a:bodyPr>
            <a:normAutofit/>
          </a:bodyPr>
          <a:lstStyle/>
          <a:p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Бумагопластика. Трансформация листа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92935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i="1" dirty="0" smtClean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ru-RU" sz="6600" b="1" i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Будешь </a:t>
            </a:r>
            <a:r>
              <a:rPr lang="en-US" sz="6600" b="1" i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    </a:t>
            </a:r>
            <a:r>
              <a:rPr lang="ru-RU" sz="6600" b="1" i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стараться, всё может удасться!</a:t>
            </a:r>
            <a:endParaRPr lang="ru-RU" sz="6600" b="1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3078" name="Picture 6" descr="F:\анимашки\KIDS\AN1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71480"/>
            <a:ext cx="847725" cy="1085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686800" cy="57229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</a:t>
            </a:r>
          </a:p>
          <a:p>
            <a:pPr algn="ctr">
              <a:buNone/>
            </a:pP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Желаем </a:t>
            </a: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творческих успехов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8580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400" b="1" dirty="0" smtClean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Выросли деревья в поле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весело на воле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Каждое старается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небу, к солнцу тянется.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подул весёлый ветер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Закачались тут же ветки.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Ветер стих. Взошла луна.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Наступила тишина.</a:t>
            </a:r>
          </a:p>
          <a:p>
            <a:pPr>
              <a:buNone/>
            </a:pP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анимашки\KIDS\AN1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00042"/>
            <a:ext cx="1357322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0070C0"/>
                </a:solidFill>
              </a:rPr>
              <a:t>На изогнутой фигуре продавите линию середины с нажимом шариковой ручкой. Вырежете по карандашному контуру  и переверните. Надавливая одновременно с двух сторон сформируйте форму сгиба.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Научитесь получать различные фигуры с одной линией сгиба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8501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86322"/>
            <a:ext cx="792961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Можно проводить складывание по нескольким линиям - гофрирование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500"/>
            <a:ext cx="8429684" cy="49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МОЛОДЦЫ !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F:\анимашки\KIDS\AN05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8215" y="3643314"/>
            <a:ext cx="1649933" cy="2357454"/>
          </a:xfrm>
          <a:prstGeom prst="rect">
            <a:avLst/>
          </a:prstGeom>
          <a:noFill/>
        </p:spPr>
      </p:pic>
      <p:pic>
        <p:nvPicPr>
          <p:cNvPr id="2053" name="Picture 5" descr="F:\анимашки\KIDS\AN20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857628"/>
            <a:ext cx="1285884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Картинки\Природа\P73-102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:\Картинки\Природа\Winter (2)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:\Картинки\Природа\Winter (3)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Картинки\Борис Валеджи  ..Природа\Природа\Природа\БАЙКАЛ (3)\baikal07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79296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71604" y="-928718"/>
            <a:ext cx="6000791" cy="842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64447" y="-1035878"/>
            <a:ext cx="6215107" cy="885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0007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5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ножницами не шути,</a:t>
            </a:r>
          </a:p>
          <a:p>
            <a:pPr algn="ctr">
              <a:buNone/>
            </a:pPr>
            <a:r>
              <a:rPr lang="ru-RU" sz="5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Зря в руках их не крути,</a:t>
            </a:r>
          </a:p>
          <a:p>
            <a:pPr algn="ctr">
              <a:buNone/>
            </a:pPr>
            <a:r>
              <a:rPr lang="ru-RU" sz="5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держа за острый край, </a:t>
            </a:r>
          </a:p>
          <a:p>
            <a:pPr algn="ctr">
              <a:buNone/>
            </a:pPr>
            <a:r>
              <a:rPr lang="ru-RU" sz="5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Другу их передавай.</a:t>
            </a:r>
          </a:p>
          <a:p>
            <a:pPr algn="ctr">
              <a:buNone/>
            </a:pPr>
            <a:r>
              <a:rPr lang="ru-RU" sz="5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Лишь окончена работа-</a:t>
            </a:r>
          </a:p>
          <a:p>
            <a:pPr algn="ctr">
              <a:buNone/>
            </a:pPr>
            <a:r>
              <a:rPr lang="ru-RU" sz="5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Ножницам нужна забота:</a:t>
            </a:r>
          </a:p>
          <a:p>
            <a:pPr algn="ctr">
              <a:buNone/>
            </a:pPr>
            <a:r>
              <a:rPr lang="ru-RU" sz="5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забудь ты их закрыть</a:t>
            </a:r>
          </a:p>
          <a:p>
            <a:pPr algn="ctr">
              <a:buNone/>
            </a:pPr>
            <a:r>
              <a:rPr lang="ru-RU" sz="5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на место положить.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Есть ещё помощник циркуль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С ним конечно не шути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Только как закончишь дело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Осторожно убери!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153</Words>
  <Application>Microsoft Office PowerPoint</Application>
  <PresentationFormat>Экран (4:3)</PresentationFormat>
  <Paragraphs>47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АЛЬФ</cp:lastModifiedBy>
  <cp:revision>144</cp:revision>
  <dcterms:created xsi:type="dcterms:W3CDTF">2010-01-30T16:13:31Z</dcterms:created>
  <dcterms:modified xsi:type="dcterms:W3CDTF">2010-02-16T06:59:10Z</dcterms:modified>
</cp:coreProperties>
</file>