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5" r:id="rId2"/>
    <p:sldId id="256" r:id="rId3"/>
    <p:sldId id="312" r:id="rId4"/>
    <p:sldId id="311" r:id="rId5"/>
    <p:sldId id="310" r:id="rId6"/>
    <p:sldId id="261" r:id="rId7"/>
    <p:sldId id="298" r:id="rId8"/>
    <p:sldId id="301" r:id="rId9"/>
    <p:sldId id="316" r:id="rId10"/>
    <p:sldId id="315" r:id="rId11"/>
    <p:sldId id="314" r:id="rId12"/>
    <p:sldId id="313" r:id="rId13"/>
    <p:sldId id="286" r:id="rId14"/>
    <p:sldId id="285" r:id="rId15"/>
    <p:sldId id="289" r:id="rId16"/>
    <p:sldId id="304" r:id="rId17"/>
    <p:sldId id="288" r:id="rId18"/>
    <p:sldId id="292" r:id="rId19"/>
    <p:sldId id="291" r:id="rId20"/>
    <p:sldId id="290" r:id="rId21"/>
    <p:sldId id="293" r:id="rId22"/>
    <p:sldId id="299" r:id="rId23"/>
    <p:sldId id="317" r:id="rId24"/>
    <p:sldId id="30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E40E32"/>
    <a:srgbClr val="1366DF"/>
    <a:srgbClr val="FFFF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 varScale="1">
        <p:scale>
          <a:sx n="70" d="100"/>
          <a:sy n="70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08BB5-27B5-40AE-BFB5-FD1B1D5C8E54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8729C-ECFE-4F1E-8FCF-2C52E8712D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816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8729C-ECFE-4F1E-8FCF-2C52E8712DE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871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63;&#1077;&#1084;&#1091;%20&#1091;&#1095;&#1072;&#1090;%20&#1074;%20&#1096;&#1082;&#1086;&#1083;&#1077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Music\&#1053;&#1086;&#1074;&#1086;&#1075;&#1086;&#1076;&#1085;&#1080;&#1077;%20&#1087;&#1077;&#1089;&#1085;&#1080;\&#1052;&#1080;&#1085;&#1091;&#1089;%20%20&#1042;&#1072;&#1083;&#1100;&#1089;%20&#1089;&#1085;&#1077;&#1078;&#1080;&#1085;&#1086;&#1082;.mp3" TargetMode="Externa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406998-832f1d76d1518c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pic>
        <p:nvPicPr>
          <p:cNvPr id="6" name="Чему учат в школе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00392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488"/>
            <a:ext cx="9183357" cy="68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19672" y="1772816"/>
            <a:ext cx="57606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4400" b="1" dirty="0" smtClean="0">
                <a:solidFill>
                  <a:srgbClr val="0000CC"/>
                </a:solidFill>
              </a:rPr>
              <a:t>   Сливки, масло и творог даёт детишкам носорог.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488"/>
            <a:ext cx="9183357" cy="68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75656" y="1772816"/>
            <a:ext cx="60486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4400" b="1" dirty="0" smtClean="0">
                <a:solidFill>
                  <a:srgbClr val="0000CC"/>
                </a:solidFill>
              </a:rPr>
              <a:t>Помидор большой и спелый цвет имеет ярко-белый.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488"/>
            <a:ext cx="9183357" cy="68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59633" y="1772816"/>
            <a:ext cx="61206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2400" b="1" dirty="0" smtClean="0">
                <a:solidFill>
                  <a:srgbClr val="0000CC"/>
                </a:solidFill>
              </a:rPr>
              <a:t>       </a:t>
            </a:r>
            <a:r>
              <a:rPr lang="ru-RU" sz="4400" b="1" dirty="0" smtClean="0">
                <a:solidFill>
                  <a:srgbClr val="0000CC"/>
                </a:solidFill>
              </a:rPr>
              <a:t>Новый год когда встречают, люди пальму наряжают.</a:t>
            </a:r>
            <a:endParaRPr lang="ru-RU" sz="2400" b="1" dirty="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488"/>
            <a:ext cx="9183357" cy="68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483768" y="1772816"/>
            <a:ext cx="4040722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9973FF"/>
                </a:solidFill>
              </a:rPr>
              <a:t>Снежная </a:t>
            </a:r>
          </a:p>
          <a:p>
            <a:r>
              <a:rPr lang="ru-RU" sz="6600" b="1" dirty="0" smtClean="0">
                <a:solidFill>
                  <a:srgbClr val="9973FF"/>
                </a:solidFill>
              </a:rPr>
              <a:t>принцесса</a:t>
            </a:r>
            <a:endParaRPr lang="ru-RU" sz="6600" b="1" dirty="0">
              <a:solidFill>
                <a:srgbClr val="9973FF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6888"/>
            <a:ext cx="9183357" cy="68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bi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61384" y="0"/>
            <a:ext cx="5142864" cy="6825983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483768" y="2132856"/>
            <a:ext cx="49502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9973FF"/>
                </a:solidFill>
              </a:rPr>
              <a:t>Жёлтая </a:t>
            </a:r>
            <a:br>
              <a:rPr lang="ru-RU" sz="6600" b="1" dirty="0" smtClean="0">
                <a:solidFill>
                  <a:srgbClr val="9973FF"/>
                </a:solidFill>
              </a:rPr>
            </a:br>
            <a:r>
              <a:rPr lang="ru-RU" sz="6600" b="1" dirty="0" err="1" smtClean="0">
                <a:solidFill>
                  <a:srgbClr val="9973FF"/>
                </a:solidFill>
              </a:rPr>
              <a:t>кепочка</a:t>
            </a:r>
            <a:endParaRPr lang="ru-RU" sz="66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0813"/>
            <a:ext cx="10080625" cy="7710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932040" y="184482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dirty="0" smtClean="0">
                <a:solidFill>
                  <a:srgbClr val="660033"/>
                </a:solidFill>
              </a:rPr>
              <a:t>КРАСНАЯ</a:t>
            </a:r>
          </a:p>
          <a:p>
            <a:pPr algn="ctr"/>
            <a:r>
              <a:rPr lang="ru-RU" sz="5400" b="1" dirty="0" smtClean="0">
                <a:solidFill>
                  <a:srgbClr val="660033"/>
                </a:solidFill>
              </a:rPr>
              <a:t>ШАПОЧКА</a:t>
            </a:r>
            <a:endParaRPr lang="ru-RU" sz="54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699792" y="19888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dirty="0" smtClean="0">
                <a:solidFill>
                  <a:srgbClr val="9973FF"/>
                </a:solidFill>
              </a:rPr>
              <a:t>Илья-царевич </a:t>
            </a:r>
            <a:br>
              <a:rPr lang="ru-RU" sz="5400" b="1" dirty="0" smtClean="0">
                <a:solidFill>
                  <a:srgbClr val="9973FF"/>
                </a:solidFill>
              </a:rPr>
            </a:br>
            <a:r>
              <a:rPr lang="ru-RU" sz="5400" b="1" dirty="0" smtClean="0">
                <a:solidFill>
                  <a:srgbClr val="9973FF"/>
                </a:solidFill>
              </a:rPr>
              <a:t>и Серый волк</a:t>
            </a:r>
            <a:endParaRPr lang="ru-RU" sz="5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4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051720" y="152401"/>
            <a:ext cx="5976664" cy="7237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771800" y="2204864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600" b="1" dirty="0" smtClean="0">
                <a:solidFill>
                  <a:srgbClr val="9973FF"/>
                </a:solidFill>
              </a:rPr>
              <a:t>Спящая </a:t>
            </a:r>
            <a:br>
              <a:rPr lang="ru-RU" sz="6600" b="1" dirty="0" smtClean="0">
                <a:solidFill>
                  <a:srgbClr val="9973FF"/>
                </a:solidFill>
              </a:rPr>
            </a:br>
            <a:r>
              <a:rPr lang="ru-RU" sz="6600" b="1" dirty="0" smtClean="0">
                <a:solidFill>
                  <a:srgbClr val="9973FF"/>
                </a:solidFill>
              </a:rPr>
              <a:t>бабушка</a:t>
            </a:r>
            <a:endParaRPr lang="ru-RU" sz="66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Копия Детска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180528" y="0"/>
            <a:ext cx="915946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Праздник первоклассников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60647"/>
            <a:ext cx="6048672" cy="7056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43808" y="206084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5400" b="1" dirty="0" smtClean="0">
                <a:solidFill>
                  <a:srgbClr val="9973FF"/>
                </a:solidFill>
              </a:rPr>
              <a:t>Сказка </a:t>
            </a:r>
            <a:br>
              <a:rPr lang="ru-RU" sz="5400" b="1" dirty="0" smtClean="0">
                <a:solidFill>
                  <a:srgbClr val="9973FF"/>
                </a:solidFill>
              </a:rPr>
            </a:br>
            <a:r>
              <a:rPr lang="ru-RU" sz="5400" b="1" dirty="0" smtClean="0">
                <a:solidFill>
                  <a:srgbClr val="9973FF"/>
                </a:solidFill>
              </a:rPr>
              <a:t>о рыбаке </a:t>
            </a:r>
            <a:br>
              <a:rPr lang="ru-RU" sz="5400" b="1" dirty="0" smtClean="0">
                <a:solidFill>
                  <a:srgbClr val="9973FF"/>
                </a:solidFill>
              </a:rPr>
            </a:br>
            <a:r>
              <a:rPr lang="ru-RU" sz="5400" b="1" dirty="0" smtClean="0">
                <a:solidFill>
                  <a:srgbClr val="9973FF"/>
                </a:solidFill>
              </a:rPr>
              <a:t>и рыбачке</a:t>
            </a:r>
            <a:endParaRPr lang="ru-RU" sz="5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95736" y="152401"/>
            <a:ext cx="5832647" cy="7237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2060848"/>
            <a:ext cx="568027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>
              <a:buNone/>
            </a:pP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РОДИТЕЛЯМ!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Минус  Вальс снежинок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14400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6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7" descr="89552537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25833">
            <a:off x="2343610" y="2353457"/>
            <a:ext cx="938213" cy="2736850"/>
          </a:xfrm>
          <a:prstGeom prst="rect">
            <a:avLst/>
          </a:prstGeom>
          <a:noFill/>
        </p:spPr>
      </p:pic>
      <p:pic>
        <p:nvPicPr>
          <p:cNvPr id="6" name="Picture 4" descr="11581329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49142">
            <a:off x="3092365" y="2168471"/>
            <a:ext cx="2305050" cy="2271712"/>
          </a:xfrm>
          <a:prstGeom prst="rect">
            <a:avLst/>
          </a:prstGeom>
          <a:noFill/>
        </p:spPr>
      </p:pic>
      <p:pic>
        <p:nvPicPr>
          <p:cNvPr id="7" name="Picture 8" descr="89552537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1446" flipH="1">
            <a:off x="5285780" y="2255026"/>
            <a:ext cx="803275" cy="2519363"/>
          </a:xfrm>
          <a:prstGeom prst="rect">
            <a:avLst/>
          </a:prstGeom>
          <a:noFill/>
        </p:spPr>
      </p:pic>
      <p:pic>
        <p:nvPicPr>
          <p:cNvPr id="8" name="Picture 6" descr="89552537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86602">
            <a:off x="6118584" y="1984957"/>
            <a:ext cx="939800" cy="295116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039744" y="332656"/>
            <a:ext cx="563045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Математика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0000CC"/>
                </a:solidFill>
              </a:rPr>
              <a:t>Ваня любит витамины: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00CC"/>
                </a:solidFill>
              </a:rPr>
              <a:t>Он купил 3 апельсина,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00CC"/>
                </a:solidFill>
              </a:rPr>
              <a:t>10 яблок, 2 банана.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00CC"/>
                </a:solidFill>
              </a:rPr>
              <a:t>Всё в корзинке у Ивана.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00CC"/>
                </a:solidFill>
              </a:rPr>
              <a:t>Сколько фруктов купил Ваня?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15 фруктов.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4000" b="1" dirty="0" smtClean="0">
              <a:solidFill>
                <a:srgbClr val="0000CC"/>
              </a:solidFill>
            </a:endParaRPr>
          </a:p>
          <a:p>
            <a:pPr algn="ctr">
              <a:buNone/>
            </a:pPr>
            <a:endParaRPr lang="ru-RU" sz="4000" b="1" dirty="0" smtClean="0">
              <a:solidFill>
                <a:srgbClr val="0000CC"/>
              </a:solidFill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0000CC"/>
                </a:solidFill>
              </a:rPr>
              <a:t>В шахматы пришли играть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00CC"/>
                </a:solidFill>
              </a:rPr>
              <a:t>После школы 7 ребят: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00CC"/>
                </a:solidFill>
              </a:rPr>
              <a:t>3 из них мальчишки были.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00CC"/>
                </a:solidFill>
              </a:rPr>
              <a:t>(очень шахматы любили)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00CC"/>
                </a:solidFill>
              </a:rPr>
              <a:t>А сколько было девочек?</a:t>
            </a:r>
            <a:endParaRPr lang="ru-RU" sz="3600" dirty="0" smtClean="0"/>
          </a:p>
          <a:p>
            <a:pPr algn="ctr">
              <a:buNone/>
            </a:pPr>
            <a:r>
              <a:rPr lang="ru-RU" sz="4300" b="1" dirty="0" smtClean="0">
                <a:solidFill>
                  <a:srgbClr val="00B050"/>
                </a:solidFill>
              </a:rPr>
              <a:t>4 девочки.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0000CC"/>
                </a:solidFill>
              </a:rPr>
              <a:t>На лужайке, на лужайке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00CC"/>
                </a:solidFill>
              </a:rPr>
              <a:t>Дети прыгали, как зайки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00CC"/>
                </a:solidFill>
              </a:rPr>
              <a:t>5 прыжков на левой ножке,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00CC"/>
                </a:solidFill>
              </a:rPr>
              <a:t>3 – на правой по дорожке.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00CC"/>
                </a:solidFill>
              </a:rPr>
              <a:t>Кто из вас сказать готов,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00CC"/>
                </a:solidFill>
              </a:rPr>
              <a:t>Сколько было всех прыжков?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8 прыжков.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глазам узнать ученика</a:t>
            </a:r>
            <a:endParaRPr lang="ru-RU" dirty="0"/>
          </a:p>
        </p:txBody>
      </p:sp>
      <p:pic>
        <p:nvPicPr>
          <p:cNvPr id="6" name="Рисунок 1" descr="%D0%98%D0%B7%D0%BE%D0%B1%D1%80%D0%B0%D0%B6%D0%B5%D0%BD%D0%B8%D0%B524_en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140968"/>
            <a:ext cx="2881312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/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>Составь слова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sz="6600" b="1" dirty="0" smtClean="0">
              <a:solidFill>
                <a:srgbClr val="0000CC"/>
              </a:solidFill>
            </a:endParaRPr>
          </a:p>
          <a:p>
            <a:pPr algn="ctr">
              <a:buNone/>
            </a:pPr>
            <a:r>
              <a:rPr lang="ru-RU" sz="6600" b="1" dirty="0" smtClean="0">
                <a:solidFill>
                  <a:srgbClr val="0000CC"/>
                </a:solidFill>
              </a:rPr>
              <a:t>ТУ   ЩА   ДО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rgbClr val="0000CC"/>
                </a:solidFill>
              </a:rPr>
              <a:t>ЩА         РО 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rgbClr val="0000CC"/>
                </a:solidFill>
              </a:rPr>
              <a:t>КА    ЧУ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rgbClr val="0000CC"/>
                </a:solidFill>
              </a:rPr>
              <a:t>ЧА        СВЕ</a:t>
            </a:r>
            <a:endParaRPr lang="ru-RU" sz="6600" b="1" dirty="0">
              <a:solidFill>
                <a:srgbClr val="0000CC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Составь слова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908720"/>
            <a:ext cx="6912768" cy="5112567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endParaRPr lang="ru-RU" b="1" dirty="0" smtClean="0">
              <a:solidFill>
                <a:srgbClr val="0000CC"/>
              </a:solidFill>
            </a:endParaRPr>
          </a:p>
          <a:p>
            <a:pPr marL="457200" indent="-457200">
              <a:buNone/>
            </a:pPr>
            <a:endParaRPr lang="ru-RU" b="1" dirty="0" smtClean="0">
              <a:solidFill>
                <a:srgbClr val="0000CC"/>
              </a:solidFill>
            </a:endParaRPr>
          </a:p>
          <a:p>
            <a:pPr marL="457200" indent="-457200" algn="ctr">
              <a:buNone/>
            </a:pPr>
            <a:r>
              <a:rPr lang="ru-RU" sz="4400" b="1" dirty="0" smtClean="0">
                <a:solidFill>
                  <a:srgbClr val="0000CC"/>
                </a:solidFill>
              </a:rPr>
              <a:t>Спят ночами утки </a:t>
            </a:r>
          </a:p>
          <a:p>
            <a:pPr marL="457200" indent="-457200" algn="ctr">
              <a:buNone/>
            </a:pPr>
            <a:r>
              <a:rPr lang="ru-RU" sz="4400" b="1" dirty="0" smtClean="0">
                <a:solidFill>
                  <a:srgbClr val="0000CC"/>
                </a:solidFill>
              </a:rPr>
              <a:t>в конуре иль будке.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488"/>
            <a:ext cx="9183357" cy="68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844824"/>
            <a:ext cx="58326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4400" b="1" dirty="0" smtClean="0">
                <a:solidFill>
                  <a:srgbClr val="0000CC"/>
                </a:solidFill>
              </a:rPr>
              <a:t>   Весною из берлоги, выходят носороги.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168</Words>
  <Application>Microsoft Office PowerPoint</Application>
  <PresentationFormat>Экран (4:3)</PresentationFormat>
  <Paragraphs>53</Paragraphs>
  <Slides>24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Презентация PowerPoint</vt:lpstr>
      <vt:lpstr>Презентация PowerPoint</vt:lpstr>
      <vt:lpstr>Математика</vt:lpstr>
      <vt:lpstr>Презентация PowerPoint</vt:lpstr>
      <vt:lpstr>Презентация PowerPoint</vt:lpstr>
      <vt:lpstr>По глазам узнать ученика</vt:lpstr>
      <vt:lpstr> Составь слова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61</cp:revision>
  <dcterms:created xsi:type="dcterms:W3CDTF">2015-05-15T06:33:02Z</dcterms:created>
  <dcterms:modified xsi:type="dcterms:W3CDTF">2015-12-04T02:52:27Z</dcterms:modified>
</cp:coreProperties>
</file>